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949803149606299E-2"/>
          <c:y val="3.7460875984251969E-2"/>
          <c:w val="0.90505019685039367"/>
          <c:h val="0.68945939960629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 ССОШ№1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Кокуй№2</c:v>
                </c:pt>
                <c:pt idx="4">
                  <c:v>У.Кара</c:v>
                </c:pt>
                <c:pt idx="5">
                  <c:v>Ш.Завад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82.4</c:v>
                </c:pt>
                <c:pt idx="1">
                  <c:v>100</c:v>
                </c:pt>
                <c:pt idx="2">
                  <c:v>67</c:v>
                </c:pt>
                <c:pt idx="3">
                  <c:v>100</c:v>
                </c:pt>
                <c:pt idx="4">
                  <c:v>100</c:v>
                </c:pt>
                <c:pt idx="5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 ССОШ№1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Кокуй№2</c:v>
                </c:pt>
                <c:pt idx="4">
                  <c:v>У.Кара</c:v>
                </c:pt>
                <c:pt idx="5">
                  <c:v>Ш.Завад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 ССОШ№1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Кокуй№2</c:v>
                </c:pt>
                <c:pt idx="4">
                  <c:v>У.Кара</c:v>
                </c:pt>
                <c:pt idx="5">
                  <c:v>Ш.Завад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382784"/>
        <c:axId val="121384320"/>
      </c:barChart>
      <c:catAx>
        <c:axId val="121382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1384320"/>
        <c:crosses val="autoZero"/>
        <c:auto val="1"/>
        <c:lblAlgn val="ctr"/>
        <c:lblOffset val="100"/>
        <c:noMultiLvlLbl val="0"/>
      </c:catAx>
      <c:valAx>
        <c:axId val="12138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382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3.0831228624714786E-2"/>
          <c:w val="0.8069006999125109"/>
          <c:h val="0.728676085067420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 ССОШ№1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 Кокуй №2</c:v>
                </c:pt>
                <c:pt idx="4">
                  <c:v>У.Кара</c:v>
                </c:pt>
                <c:pt idx="5">
                  <c:v>Ш.Завод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</c:v>
                </c:pt>
                <c:pt idx="1">
                  <c:v>80</c:v>
                </c:pt>
                <c:pt idx="2">
                  <c:v>0</c:v>
                </c:pt>
                <c:pt idx="3">
                  <c:v>66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 ССОШ№1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 Кокуй №2</c:v>
                </c:pt>
                <c:pt idx="4">
                  <c:v>У.Кара</c:v>
                </c:pt>
                <c:pt idx="5">
                  <c:v>Ш.Завод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 ССОШ№1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 Кокуй №2</c:v>
                </c:pt>
                <c:pt idx="4">
                  <c:v>У.Кара</c:v>
                </c:pt>
                <c:pt idx="5">
                  <c:v>Ш.Завод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356416"/>
        <c:axId val="179357952"/>
      </c:barChart>
      <c:catAx>
        <c:axId val="179356416"/>
        <c:scaling>
          <c:orientation val="minMax"/>
        </c:scaling>
        <c:delete val="0"/>
        <c:axPos val="b"/>
        <c:majorTickMark val="out"/>
        <c:minorTickMark val="none"/>
        <c:tickLblPos val="nextTo"/>
        <c:crossAx val="179357952"/>
        <c:crosses val="autoZero"/>
        <c:auto val="1"/>
        <c:lblAlgn val="ctr"/>
        <c:lblOffset val="100"/>
        <c:noMultiLvlLbl val="0"/>
      </c:catAx>
      <c:valAx>
        <c:axId val="179357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935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 Сретенск№1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 Кокуй№2</c:v>
                </c:pt>
                <c:pt idx="4">
                  <c:v>У.Кара</c:v>
                </c:pt>
                <c:pt idx="5">
                  <c:v>Ш.Завод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35</c:v>
                </c:pt>
                <c:pt idx="1">
                  <c:v>50</c:v>
                </c:pt>
                <c:pt idx="2">
                  <c:v>35</c:v>
                </c:pt>
                <c:pt idx="3">
                  <c:v>46</c:v>
                </c:pt>
                <c:pt idx="4">
                  <c:v>27</c:v>
                </c:pt>
                <c:pt idx="5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 Сретенск№1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 Кокуй№2</c:v>
                </c:pt>
                <c:pt idx="4">
                  <c:v>У.Кара</c:v>
                </c:pt>
                <c:pt idx="5">
                  <c:v>Ш.Завод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 Сретенск№1</c:v>
                </c:pt>
                <c:pt idx="1">
                  <c:v> Куларки</c:v>
                </c:pt>
                <c:pt idx="2">
                  <c:v> Кокуй№1</c:v>
                </c:pt>
                <c:pt idx="3">
                  <c:v> Кокуй№2</c:v>
                </c:pt>
                <c:pt idx="4">
                  <c:v>У.Кара</c:v>
                </c:pt>
                <c:pt idx="5">
                  <c:v>Ш.Завод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944192"/>
        <c:axId val="41945728"/>
      </c:barChart>
      <c:catAx>
        <c:axId val="41944192"/>
        <c:scaling>
          <c:orientation val="minMax"/>
        </c:scaling>
        <c:delete val="0"/>
        <c:axPos val="b"/>
        <c:majorTickMark val="out"/>
        <c:minorTickMark val="none"/>
        <c:tickLblPos val="nextTo"/>
        <c:crossAx val="41945728"/>
        <c:crosses val="autoZero"/>
        <c:auto val="1"/>
        <c:lblAlgn val="ctr"/>
        <c:lblOffset val="100"/>
        <c:noMultiLvlLbl val="0"/>
      </c:catAx>
      <c:valAx>
        <c:axId val="41945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944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50</c:v>
                </c:pt>
                <c:pt idx="1">
                  <c:v>33</c:v>
                </c:pt>
                <c:pt idx="2">
                  <c:v>100</c:v>
                </c:pt>
                <c:pt idx="3">
                  <c:v>75</c:v>
                </c:pt>
                <c:pt idx="4">
                  <c:v>100</c:v>
                </c:pt>
                <c:pt idx="5">
                  <c:v>50</c:v>
                </c:pt>
                <c:pt idx="6">
                  <c:v>78</c:v>
                </c:pt>
                <c:pt idx="7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409984"/>
        <c:axId val="42411520"/>
      </c:barChart>
      <c:catAx>
        <c:axId val="42409984"/>
        <c:scaling>
          <c:orientation val="minMax"/>
        </c:scaling>
        <c:delete val="0"/>
        <c:axPos val="b"/>
        <c:majorTickMark val="out"/>
        <c:minorTickMark val="none"/>
        <c:tickLblPos val="nextTo"/>
        <c:crossAx val="42411520"/>
        <c:crosses val="autoZero"/>
        <c:auto val="1"/>
        <c:lblAlgn val="ctr"/>
        <c:lblOffset val="100"/>
        <c:noMultiLvlLbl val="0"/>
      </c:catAx>
      <c:valAx>
        <c:axId val="42411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409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 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100</c:v>
                </c:pt>
                <c:pt idx="3">
                  <c:v>25</c:v>
                </c:pt>
                <c:pt idx="4">
                  <c:v>50</c:v>
                </c:pt>
                <c:pt idx="5">
                  <c:v>50</c:v>
                </c:pt>
                <c:pt idx="6">
                  <c:v>22</c:v>
                </c:pt>
                <c:pt idx="7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 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 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080512"/>
        <c:axId val="42090496"/>
      </c:barChart>
      <c:catAx>
        <c:axId val="42080512"/>
        <c:scaling>
          <c:orientation val="minMax"/>
        </c:scaling>
        <c:delete val="0"/>
        <c:axPos val="b"/>
        <c:majorTickMark val="out"/>
        <c:minorTickMark val="none"/>
        <c:tickLblPos val="nextTo"/>
        <c:crossAx val="42090496"/>
        <c:crosses val="autoZero"/>
        <c:auto val="1"/>
        <c:lblAlgn val="ctr"/>
        <c:lblOffset val="100"/>
        <c:noMultiLvlLbl val="0"/>
      </c:catAx>
      <c:valAx>
        <c:axId val="4209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080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 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</c:v>
                </c:pt>
                <c:pt idx="1">
                  <c:v>6</c:v>
                </c:pt>
                <c:pt idx="2">
                  <c:v>15</c:v>
                </c:pt>
                <c:pt idx="3">
                  <c:v>6</c:v>
                </c:pt>
                <c:pt idx="4">
                  <c:v>11</c:v>
                </c:pt>
                <c:pt idx="5">
                  <c:v>9</c:v>
                </c:pt>
                <c:pt idx="6">
                  <c:v>10</c:v>
                </c:pt>
                <c:pt idx="7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 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 Сретенск№1</c:v>
                </c:pt>
                <c:pt idx="1">
                  <c:v> Боты</c:v>
                </c:pt>
                <c:pt idx="2">
                  <c:v> Дунаево</c:v>
                </c:pt>
                <c:pt idx="3">
                  <c:v> Фирсово</c:v>
                </c:pt>
                <c:pt idx="4">
                  <c:v>Ломы</c:v>
                </c:pt>
                <c:pt idx="5">
                  <c:v>Кокуй№1</c:v>
                </c:pt>
                <c:pt idx="6">
                  <c:v>Кокуй№2</c:v>
                </c:pt>
                <c:pt idx="7">
                  <c:v>У.Кара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40032"/>
        <c:axId val="42141568"/>
      </c:barChart>
      <c:catAx>
        <c:axId val="42140032"/>
        <c:scaling>
          <c:orientation val="minMax"/>
        </c:scaling>
        <c:delete val="0"/>
        <c:axPos val="b"/>
        <c:majorTickMark val="out"/>
        <c:minorTickMark val="none"/>
        <c:tickLblPos val="nextTo"/>
        <c:crossAx val="42141568"/>
        <c:crosses val="autoZero"/>
        <c:auto val="1"/>
        <c:lblAlgn val="ctr"/>
        <c:lblOffset val="100"/>
        <c:noMultiLvlLbl val="0"/>
      </c:catAx>
      <c:valAx>
        <c:axId val="4214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140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28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94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04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84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97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7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63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07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13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83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82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4A1CC-E3CE-488F-AA7D-BDFBA14BC9D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BE4B-DCDB-4BCC-B8B3-87DFD0B1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5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3"/>
            <a:ext cx="8496944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Математика (профильный уровень)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8740" y="1469356"/>
            <a:ext cx="6400800" cy="43204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Успеваемость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264168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2383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23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382985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Качество знаний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6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7603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69269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Средний бал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577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Математика (базовый уровень)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5367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808" y="11967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Успеваемость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94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5897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6926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Качество знаний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89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4824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54868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Средний бал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02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Математика (профильный уровень)</vt:lpstr>
      <vt:lpstr>Презентация PowerPoint</vt:lpstr>
      <vt:lpstr>Презентация PowerPoint</vt:lpstr>
      <vt:lpstr>Математика (базовый уровень)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(профильный уровень)</dc:title>
  <dc:creator>Ольга</dc:creator>
  <cp:lastModifiedBy>Ольга</cp:lastModifiedBy>
  <cp:revision>4</cp:revision>
  <dcterms:created xsi:type="dcterms:W3CDTF">2016-01-14T12:33:50Z</dcterms:created>
  <dcterms:modified xsi:type="dcterms:W3CDTF">2016-06-14T01:16:36Z</dcterms:modified>
</cp:coreProperties>
</file>